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24" autoAdjust="0"/>
    <p:restoredTop sz="94660"/>
  </p:normalViewPr>
  <p:slideViewPr>
    <p:cSldViewPr>
      <p:cViewPr varScale="1">
        <p:scale>
          <a:sx n="54" d="100"/>
          <a:sy n="54" d="100"/>
        </p:scale>
        <p:origin x="89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9729D7-EE12-4AD2-94FB-ABBBA01D92D4}" type="datetimeFigureOut">
              <a:rPr lang="es-ES" smtClean="0"/>
              <a:pPr/>
              <a:t>28/11/2016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CADE53-CA0C-4AEE-9CFB-3FB3EE821416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ADE53-CA0C-4AEE-9CFB-3FB3EE821416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ADE53-CA0C-4AEE-9CFB-3FB3EE821416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95E3CAEA-E6AB-4D2F-BC6B-8AC45B7550BB}" type="datetimeFigureOut">
              <a:rPr lang="es-ES" smtClean="0"/>
              <a:pPr/>
              <a:t>28/11/2016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0FE14981-B419-4134-AF87-A23AC7A8CB0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3824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CAEA-E6AB-4D2F-BC6B-8AC45B7550BB}" type="datetimeFigureOut">
              <a:rPr lang="es-ES" smtClean="0"/>
              <a:pPr/>
              <a:t>28/11/2016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14981-B419-4134-AF87-A23AC7A8CB0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7341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CAEA-E6AB-4D2F-BC6B-8AC45B7550BB}" type="datetimeFigureOut">
              <a:rPr lang="es-ES" smtClean="0"/>
              <a:pPr/>
              <a:t>28/11/2016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14981-B419-4134-AF87-A23AC7A8CB0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4857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CAEA-E6AB-4D2F-BC6B-8AC45B7550BB}" type="datetimeFigureOut">
              <a:rPr lang="es-ES" smtClean="0"/>
              <a:pPr/>
              <a:t>28/11/2016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14981-B419-4134-AF87-A23AC7A8CB0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8545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CAEA-E6AB-4D2F-BC6B-8AC45B7550BB}" type="datetimeFigureOut">
              <a:rPr lang="es-ES" smtClean="0"/>
              <a:pPr/>
              <a:t>28/11/2016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14981-B419-4134-AF87-A23AC7A8CB0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2223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CAEA-E6AB-4D2F-BC6B-8AC45B7550BB}" type="datetimeFigureOut">
              <a:rPr lang="es-ES" smtClean="0"/>
              <a:pPr/>
              <a:t>28/11/2016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14981-B419-4134-AF87-A23AC7A8CB0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8173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CAEA-E6AB-4D2F-BC6B-8AC45B7550BB}" type="datetimeFigureOut">
              <a:rPr lang="es-ES" smtClean="0"/>
              <a:pPr/>
              <a:t>28/11/2016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14981-B419-4134-AF87-A23AC7A8CB0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2443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CAEA-E6AB-4D2F-BC6B-8AC45B7550BB}" type="datetimeFigureOut">
              <a:rPr lang="es-ES" smtClean="0"/>
              <a:pPr/>
              <a:t>28/11/2016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14981-B419-4134-AF87-A23AC7A8CB0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0816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CAEA-E6AB-4D2F-BC6B-8AC45B7550BB}" type="datetimeFigureOut">
              <a:rPr lang="es-ES" smtClean="0"/>
              <a:pPr/>
              <a:t>28/11/2016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14981-B419-4134-AF87-A23AC7A8CB0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7426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CAEA-E6AB-4D2F-BC6B-8AC45B7550BB}" type="datetimeFigureOut">
              <a:rPr lang="es-ES" smtClean="0"/>
              <a:pPr/>
              <a:t>28/11/2016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14981-B419-4134-AF87-A23AC7A8CB0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5571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CAEA-E6AB-4D2F-BC6B-8AC45B7550BB}" type="datetimeFigureOut">
              <a:rPr lang="es-ES" smtClean="0"/>
              <a:pPr/>
              <a:t>28/11/2016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14981-B419-4134-AF87-A23AC7A8CB0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9182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CAEA-E6AB-4D2F-BC6B-8AC45B7550BB}" type="datetimeFigureOut">
              <a:rPr lang="es-ES" smtClean="0"/>
              <a:pPr/>
              <a:t>28/11/2016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14981-B419-4134-AF87-A23AC7A8CB0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8977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CAEA-E6AB-4D2F-BC6B-8AC45B7550BB}" type="datetimeFigureOut">
              <a:rPr lang="es-ES" smtClean="0"/>
              <a:pPr/>
              <a:t>28/11/2016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14981-B419-4134-AF87-A23AC7A8CB0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9303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CAEA-E6AB-4D2F-BC6B-8AC45B7550BB}" type="datetimeFigureOut">
              <a:rPr lang="es-ES" smtClean="0"/>
              <a:pPr/>
              <a:t>28/11/2016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14981-B419-4134-AF87-A23AC7A8CB0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5641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CAEA-E6AB-4D2F-BC6B-8AC45B7550BB}" type="datetimeFigureOut">
              <a:rPr lang="es-ES" smtClean="0"/>
              <a:pPr/>
              <a:t>28/11/2016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14981-B419-4134-AF87-A23AC7A8CB0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1544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CAEA-E6AB-4D2F-BC6B-8AC45B7550BB}" type="datetimeFigureOut">
              <a:rPr lang="es-ES" smtClean="0"/>
              <a:pPr/>
              <a:t>28/11/2016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14981-B419-4134-AF87-A23AC7A8CB0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4904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CAEA-E6AB-4D2F-BC6B-8AC45B7550BB}" type="datetimeFigureOut">
              <a:rPr lang="es-ES" smtClean="0"/>
              <a:pPr/>
              <a:t>28/11/2016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14981-B419-4134-AF87-A23AC7A8CB0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9814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5E3CAEA-E6AB-4D2F-BC6B-8AC45B7550BB}" type="datetimeFigureOut">
              <a:rPr lang="es-ES" smtClean="0"/>
              <a:pPr/>
              <a:t>28/11/2016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E14981-B419-4134-AF87-A23AC7A8CB0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42289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  <p:sldLayoutId id="2147483962" r:id="rId14"/>
    <p:sldLayoutId id="2147483963" r:id="rId15"/>
    <p:sldLayoutId id="2147483964" r:id="rId16"/>
    <p:sldLayoutId id="21474839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NLUOCbyEk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152127"/>
          </a:xfrm>
        </p:spPr>
        <p:txBody>
          <a:bodyPr/>
          <a:lstStyle/>
          <a:p>
            <a:pPr algn="l"/>
            <a:r>
              <a:rPr lang="es-ES" dirty="0"/>
              <a:t>            BANGKOK</a:t>
            </a:r>
          </a:p>
        </p:txBody>
      </p:sp>
      <p:pic>
        <p:nvPicPr>
          <p:cNvPr id="148482" name="Picture 2" descr="http://bangkok.peninsula.com/en/~/media/Images/Bangkok/Leaderboard/pbk-Landing-Leaderboard-1280.ashx?mw=12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204864"/>
            <a:ext cx="5792060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 descr="Resultado de imagen de BANGKOK GEOGRAPH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72816"/>
            <a:ext cx="4392488" cy="3497722"/>
          </a:xfrm>
          <a:prstGeom prst="rect">
            <a:avLst/>
          </a:prstGeom>
          <a:noFill/>
        </p:spPr>
      </p:pic>
      <p:sp>
        <p:nvSpPr>
          <p:cNvPr id="11" name="10 CuadroTexto"/>
          <p:cNvSpPr txBox="1"/>
          <p:nvPr/>
        </p:nvSpPr>
        <p:spPr>
          <a:xfrm>
            <a:off x="467544" y="5445224"/>
            <a:ext cx="4721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Bangkok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capital of </a:t>
            </a:r>
            <a:r>
              <a:rPr lang="es-ES" dirty="0" err="1"/>
              <a:t>Thailand</a:t>
            </a:r>
            <a:r>
              <a:rPr lang="es-ES" dirty="0"/>
              <a:t> in Asia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4932040" y="1412776"/>
            <a:ext cx="4365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Bangkok </a:t>
            </a:r>
            <a:r>
              <a:rPr lang="es-ES" dirty="0" err="1"/>
              <a:t>was</a:t>
            </a:r>
            <a:r>
              <a:rPr lang="es-ES" dirty="0"/>
              <a:t> </a:t>
            </a:r>
            <a:r>
              <a:rPr lang="es-ES" dirty="0" err="1"/>
              <a:t>founded</a:t>
            </a:r>
            <a:r>
              <a:rPr lang="es-ES" dirty="0"/>
              <a:t> in 1782 </a:t>
            </a:r>
            <a:r>
              <a:rPr lang="es-ES" dirty="0" err="1"/>
              <a:t>by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</a:p>
          <a:p>
            <a:r>
              <a:rPr lang="es-ES" dirty="0" err="1"/>
              <a:t>king</a:t>
            </a:r>
            <a:r>
              <a:rPr lang="es-ES" dirty="0"/>
              <a:t> Rama I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5292080" y="242088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Population</a:t>
            </a:r>
            <a:r>
              <a:rPr lang="es-ES" dirty="0"/>
              <a:t>: 8.280.295 </a:t>
            </a:r>
          </a:p>
        </p:txBody>
      </p:sp>
      <p:pic>
        <p:nvPicPr>
          <p:cNvPr id="8194" name="Picture 2" descr="Resultado de imagen de FLAG OF BANGKO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149080"/>
            <a:ext cx="2592204" cy="1536414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5508104" y="3717032"/>
            <a:ext cx="912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   </a:t>
            </a:r>
            <a:r>
              <a:rPr lang="es-ES" dirty="0" err="1"/>
              <a:t>Flag</a:t>
            </a:r>
            <a:r>
              <a:rPr lang="es-ES" dirty="0"/>
              <a:t>: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/>
              <a:t>IMPORTANT PLACES TO VISIT</a:t>
            </a:r>
          </a:p>
        </p:txBody>
      </p:sp>
      <p:pic>
        <p:nvPicPr>
          <p:cNvPr id="150530" name="Picture 2" descr="Resultado de imagen de GRAND PALACE BANGK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2772917" cy="180020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467544" y="3501008"/>
            <a:ext cx="2201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grand</a:t>
            </a:r>
            <a:r>
              <a:rPr lang="es-ES" dirty="0"/>
              <a:t> </a:t>
            </a:r>
            <a:r>
              <a:rPr lang="es-ES" dirty="0" err="1"/>
              <a:t>palace</a:t>
            </a:r>
            <a:endParaRPr lang="es-ES" dirty="0"/>
          </a:p>
        </p:txBody>
      </p:sp>
      <p:sp>
        <p:nvSpPr>
          <p:cNvPr id="150532" name="AutoShape 4" descr="Resultado de imagen de floating market bangk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0534" name="AutoShape 6" descr="Resultado de imagen de floating market bangk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0536" name="AutoShape 8" descr="Resultado de imagen de floating market bangk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50538" name="Picture 10" descr="Resultado de imagen de floating market bangk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556792"/>
            <a:ext cx="2808312" cy="1800200"/>
          </a:xfrm>
          <a:prstGeom prst="rect">
            <a:avLst/>
          </a:prstGeom>
          <a:noFill/>
        </p:spPr>
      </p:pic>
      <p:pic>
        <p:nvPicPr>
          <p:cNvPr id="150540" name="Picture 12" descr="Resultado de imagen de temple of the reclining buddh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221088"/>
            <a:ext cx="2736304" cy="1629476"/>
          </a:xfrm>
          <a:prstGeom prst="rect">
            <a:avLst/>
          </a:prstGeom>
          <a:noFill/>
        </p:spPr>
      </p:pic>
      <p:sp>
        <p:nvSpPr>
          <p:cNvPr id="17" name="16 CuadroTexto"/>
          <p:cNvSpPr txBox="1"/>
          <p:nvPr/>
        </p:nvSpPr>
        <p:spPr>
          <a:xfrm>
            <a:off x="4932040" y="3501008"/>
            <a:ext cx="2337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floating</a:t>
            </a:r>
            <a:r>
              <a:rPr lang="es-ES" dirty="0"/>
              <a:t> </a:t>
            </a:r>
            <a:r>
              <a:rPr lang="es-ES" dirty="0" err="1"/>
              <a:t>market</a:t>
            </a:r>
            <a:endParaRPr lang="es-ES" dirty="0"/>
          </a:p>
        </p:txBody>
      </p:sp>
      <p:sp>
        <p:nvSpPr>
          <p:cNvPr id="19" name="18 CuadroTexto"/>
          <p:cNvSpPr txBox="1"/>
          <p:nvPr/>
        </p:nvSpPr>
        <p:spPr>
          <a:xfrm>
            <a:off x="462540" y="5949280"/>
            <a:ext cx="2597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Temple of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reclining</a:t>
            </a:r>
            <a:r>
              <a:rPr lang="es-ES" dirty="0"/>
              <a:t> </a:t>
            </a:r>
            <a:r>
              <a:rPr lang="es-ES" dirty="0" err="1"/>
              <a:t>Buddha</a:t>
            </a:r>
            <a:endParaRPr lang="es-ES" dirty="0"/>
          </a:p>
        </p:txBody>
      </p:sp>
      <p:pic>
        <p:nvPicPr>
          <p:cNvPr id="150544" name="Picture 16" descr="Resultado de imagen de temple emerald buddh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221088"/>
            <a:ext cx="2808312" cy="1584176"/>
          </a:xfrm>
          <a:prstGeom prst="rect">
            <a:avLst/>
          </a:prstGeom>
          <a:noFill/>
        </p:spPr>
      </p:pic>
      <p:sp>
        <p:nvSpPr>
          <p:cNvPr id="23" name="22 CuadroTexto"/>
          <p:cNvSpPr txBox="1"/>
          <p:nvPr/>
        </p:nvSpPr>
        <p:spPr>
          <a:xfrm>
            <a:off x="4499992" y="5949280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Temple of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emerald</a:t>
            </a:r>
            <a:r>
              <a:rPr lang="es-ES" dirty="0"/>
              <a:t> </a:t>
            </a:r>
            <a:r>
              <a:rPr lang="es-ES" dirty="0" err="1"/>
              <a:t>Buddha</a:t>
            </a:r>
            <a:endParaRPr lang="es-E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399032"/>
          </a:xfrm>
        </p:spPr>
        <p:txBody>
          <a:bodyPr/>
          <a:lstStyle/>
          <a:p>
            <a:pPr algn="ctr"/>
            <a:r>
              <a:rPr lang="es-ES" dirty="0"/>
              <a:t>RELIGION</a:t>
            </a:r>
          </a:p>
        </p:txBody>
      </p:sp>
      <p:pic>
        <p:nvPicPr>
          <p:cNvPr id="153602" name="Picture 2" descr="Resultado de imagen de BUDDHA PEOP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8352928" cy="3456384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 rot="10800000" flipV="1">
            <a:off x="395536" y="5781456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Bhuddist</a:t>
            </a:r>
            <a:r>
              <a:rPr lang="es-ES" dirty="0"/>
              <a:t> </a:t>
            </a:r>
            <a:r>
              <a:rPr lang="es-ES" dirty="0" err="1"/>
              <a:t>monks</a:t>
            </a:r>
            <a:r>
              <a:rPr lang="es-ES" dirty="0"/>
              <a:t> </a:t>
            </a:r>
            <a:r>
              <a:rPr lang="es-ES" dirty="0" err="1"/>
              <a:t>wear</a:t>
            </a:r>
            <a:r>
              <a:rPr lang="es-ES" dirty="0"/>
              <a:t> </a:t>
            </a:r>
            <a:r>
              <a:rPr lang="es-ES" dirty="0" err="1"/>
              <a:t>special</a:t>
            </a:r>
            <a:r>
              <a:rPr lang="es-ES" dirty="0"/>
              <a:t> </a:t>
            </a:r>
            <a:r>
              <a:rPr lang="es-ES" dirty="0" err="1"/>
              <a:t>clothes</a:t>
            </a:r>
            <a:r>
              <a:rPr lang="es-ES" dirty="0"/>
              <a:t>  </a:t>
            </a:r>
            <a:r>
              <a:rPr lang="es-ES" dirty="0" err="1"/>
              <a:t>called</a:t>
            </a:r>
            <a:r>
              <a:rPr lang="es-ES" dirty="0"/>
              <a:t> ``</a:t>
            </a:r>
            <a:r>
              <a:rPr lang="es-ES" dirty="0" err="1"/>
              <a:t>civara</a:t>
            </a:r>
            <a:r>
              <a:rPr lang="es-ES" dirty="0"/>
              <a:t>``,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             POLUTION</a:t>
            </a:r>
          </a:p>
        </p:txBody>
      </p:sp>
      <p:pic>
        <p:nvPicPr>
          <p:cNvPr id="154626" name="Picture 2" descr="Resultado de imagen de POLLUTION OF BANGK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44824"/>
            <a:ext cx="4139952" cy="2952328"/>
          </a:xfrm>
          <a:prstGeom prst="rect">
            <a:avLst/>
          </a:prstGeom>
          <a:noFill/>
        </p:spPr>
      </p:pic>
      <p:pic>
        <p:nvPicPr>
          <p:cNvPr id="154628" name="Picture 4" descr="Resultado de imagen de POLLUTION OF BANGKO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2420888"/>
            <a:ext cx="2880320" cy="244827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5940152" y="184482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Cause: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         TYPICAL FOOD</a:t>
            </a:r>
          </a:p>
        </p:txBody>
      </p:sp>
      <p:pic>
        <p:nvPicPr>
          <p:cNvPr id="155650" name="Picture 2" descr="Resultado de imagen de Tom Yum Goo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3312368" cy="1864741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1259632" y="3933056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Tom </a:t>
            </a:r>
            <a:r>
              <a:rPr lang="es-ES" dirty="0" err="1"/>
              <a:t>Yum</a:t>
            </a:r>
            <a:endParaRPr lang="es-ES" dirty="0"/>
          </a:p>
        </p:txBody>
      </p:sp>
      <p:pic>
        <p:nvPicPr>
          <p:cNvPr id="155654" name="Picture 6" descr="Resultado de imagen de Khao p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700809"/>
            <a:ext cx="3096344" cy="1872208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5508104" y="4077072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Khao</a:t>
            </a:r>
            <a:r>
              <a:rPr lang="es-ES" dirty="0"/>
              <a:t> </a:t>
            </a:r>
            <a:r>
              <a:rPr lang="es-ES" dirty="0" err="1"/>
              <a:t>pad</a:t>
            </a:r>
            <a:endParaRPr lang="es-ES" dirty="0"/>
          </a:p>
        </p:txBody>
      </p:sp>
      <p:pic>
        <p:nvPicPr>
          <p:cNvPr id="155656" name="Picture 8" descr="Resultado de imagen de typical food insec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4653136"/>
            <a:ext cx="2520280" cy="1893011"/>
          </a:xfrm>
          <a:prstGeom prst="rect">
            <a:avLst/>
          </a:prstGeom>
          <a:noFill/>
        </p:spPr>
      </p:pic>
      <p:sp>
        <p:nvSpPr>
          <p:cNvPr id="11" name="10 CuadroTexto"/>
          <p:cNvSpPr txBox="1"/>
          <p:nvPr/>
        </p:nvSpPr>
        <p:spPr>
          <a:xfrm>
            <a:off x="4644008" y="558924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Fried</a:t>
            </a:r>
            <a:r>
              <a:rPr lang="es-ES" dirty="0"/>
              <a:t> </a:t>
            </a:r>
            <a:r>
              <a:rPr lang="es-ES" dirty="0" err="1"/>
              <a:t>insects</a:t>
            </a:r>
            <a:endParaRPr lang="es-E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60565"/>
            <a:ext cx="7772400" cy="952211"/>
          </a:xfrm>
        </p:spPr>
        <p:txBody>
          <a:bodyPr/>
          <a:lstStyle/>
          <a:p>
            <a:pPr algn="ctr"/>
            <a:r>
              <a:rPr lang="es-ES" dirty="0"/>
              <a:t>WEATHER</a:t>
            </a:r>
          </a:p>
        </p:txBody>
      </p:sp>
      <p:pic>
        <p:nvPicPr>
          <p:cNvPr id="25602" name="Picture 2" descr="Resultado de imagen de thailand weath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266" y="1386508"/>
            <a:ext cx="7416824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TYPICAL SPORTS &amp; </a:t>
            </a:r>
            <a:r>
              <a:rPr lang="es-ES" dirty="0" err="1"/>
              <a:t>common</a:t>
            </a:r>
            <a:r>
              <a:rPr lang="es-ES" dirty="0"/>
              <a:t> </a:t>
            </a:r>
            <a:r>
              <a:rPr lang="es-ES" dirty="0" err="1"/>
              <a:t>sports</a:t>
            </a:r>
            <a:endParaRPr lang="es-ES" dirty="0"/>
          </a:p>
        </p:txBody>
      </p:sp>
      <p:pic>
        <p:nvPicPr>
          <p:cNvPr id="23554" name="Picture 2" descr="Resultado de imagen de thai box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2987824" cy="1730263"/>
          </a:xfrm>
          <a:prstGeom prst="rect">
            <a:avLst/>
          </a:prstGeom>
          <a:noFill/>
        </p:spPr>
      </p:pic>
      <p:pic>
        <p:nvPicPr>
          <p:cNvPr id="23556" name="Picture 4" descr="Resultado de imagen de thai gol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772816"/>
            <a:ext cx="2592288" cy="1800200"/>
          </a:xfrm>
          <a:prstGeom prst="rect">
            <a:avLst/>
          </a:prstGeom>
          <a:noFill/>
        </p:spPr>
      </p:pic>
      <p:pic>
        <p:nvPicPr>
          <p:cNvPr id="23558" name="Picture 6" descr="Resultado de imagen de thai badmint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077072"/>
            <a:ext cx="2520280" cy="2032726"/>
          </a:xfrm>
          <a:prstGeom prst="rect">
            <a:avLst/>
          </a:prstGeom>
          <a:noFill/>
        </p:spPr>
      </p:pic>
      <p:pic>
        <p:nvPicPr>
          <p:cNvPr id="23560" name="Picture 8" descr="Resultado de imagen de thai bowli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4437112"/>
            <a:ext cx="3168352" cy="21122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VIDEO</a:t>
            </a:r>
            <a:br>
              <a:rPr lang="es-ES" b="1" dirty="0"/>
            </a:br>
            <a:br>
              <a:rPr lang="es-ES" b="1" dirty="0"/>
            </a:br>
            <a:endParaRPr lang="es-ES" b="1" dirty="0"/>
          </a:p>
        </p:txBody>
      </p:sp>
      <p:pic>
        <p:nvPicPr>
          <p:cNvPr id="3" name="NNLUOCbyEkA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12037" y="1607096"/>
            <a:ext cx="5904656" cy="31466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7386" y="4941168"/>
            <a:ext cx="536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https://www.youtube.com/watch?v=NNLUOCbyEkA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593</TotalTime>
  <Words>91</Words>
  <Application>Microsoft Office PowerPoint</Application>
  <PresentationFormat>On-screen Show (4:3)</PresentationFormat>
  <Paragraphs>25</Paragraphs>
  <Slides>9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Celestial</vt:lpstr>
      <vt:lpstr>            BANGKOK</vt:lpstr>
      <vt:lpstr>PowerPoint Presentation</vt:lpstr>
      <vt:lpstr>IMPORTANT PLACES TO VISIT</vt:lpstr>
      <vt:lpstr>RELIGION</vt:lpstr>
      <vt:lpstr>             POLUTION</vt:lpstr>
      <vt:lpstr>         TYPICAL FOOD</vt:lpstr>
      <vt:lpstr>WEATHER</vt:lpstr>
      <vt:lpstr>TYPICAL SPORTS &amp; common sports</vt:lpstr>
      <vt:lpstr>VIDEO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BANGKOK</dc:title>
  <dc:creator>Sam</dc:creator>
  <cp:lastModifiedBy>R. Lynch</cp:lastModifiedBy>
  <cp:revision>31</cp:revision>
  <dcterms:created xsi:type="dcterms:W3CDTF">2016-11-20T13:55:14Z</dcterms:created>
  <dcterms:modified xsi:type="dcterms:W3CDTF">2016-11-28T21:17:48Z</dcterms:modified>
</cp:coreProperties>
</file>